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0" r:id="rId4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4" r:id="rId22"/>
    <p:sldLayoutId id="2147483675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</a:t>
            </a:r>
            <a:r>
              <a:rPr lang="en-US" dirty="0"/>
              <a:t>er Basics: Custom Plugins Why and How</a:t>
            </a:r>
            <a:endParaRPr dirty="0"/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Custom Plugins?</a:t>
            </a:r>
            <a:endParaRPr dirty="0"/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Don’t duplicate same code in multiple places</a:t>
            </a:r>
          </a:p>
          <a:p>
            <a:r>
              <a:rPr lang="en-US" dirty="0"/>
              <a:t>All code associated with plugin becomes part of the player</a:t>
            </a:r>
            <a:endParaRPr dirty="0"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to Create a Custom Plugin – High Level</a:t>
            </a:r>
            <a:endParaRPr dirty="0"/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Code the enhanced player functionality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new file that contains just the CSS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new file that contains the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Alter line of code that uses the </a:t>
            </a:r>
            <a:r>
              <a:rPr lang="en-US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getPlayer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/>
              <a:t> 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Link to the CSS and JavaScript files, then call the custom plugin</a:t>
            </a:r>
            <a:endParaRPr dirty="0"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119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93</Words>
  <Application>Microsoft Macintosh PowerPoint</Application>
  <PresentationFormat>Custom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Source Code Pro</vt:lpstr>
      <vt:lpstr>bc-16x9-template</vt:lpstr>
      <vt:lpstr>Developer Basics: Custom Plugins Why and How</vt:lpstr>
      <vt:lpstr>Why Custom Plugins?</vt:lpstr>
      <vt:lpstr>How to Create a Custom Plugin – High Level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35</cp:revision>
  <dcterms:modified xsi:type="dcterms:W3CDTF">2019-06-12T13:18:33Z</dcterms:modified>
</cp:coreProperties>
</file>